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sldIdLst>
    <p:sldId id="322" r:id="rId2"/>
    <p:sldId id="344" r:id="rId3"/>
    <p:sldId id="345" r:id="rId4"/>
    <p:sldId id="346" r:id="rId5"/>
    <p:sldId id="347" r:id="rId6"/>
    <p:sldId id="348" r:id="rId7"/>
    <p:sldId id="349" r:id="rId8"/>
    <p:sldId id="350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Grid="0">
      <p:cViewPr>
        <p:scale>
          <a:sx n="113" d="100"/>
          <a:sy n="113" d="100"/>
        </p:scale>
        <p:origin x="-1584" y="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48484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599CD790-40E0-46BA-BB48-1068F2752DD7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98944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4880E4AC-060E-49F3-9BC7-9B92413EFDAF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73367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558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27600" y="8756984"/>
            <a:ext cx="3005029" cy="461641"/>
          </a:xfrm>
          <a:prstGeom prst="rect">
            <a:avLst/>
          </a:prstGeom>
          <a:noFill/>
        </p:spPr>
        <p:txBody>
          <a:bodyPr lIns="90647" tIns="45324" rIns="90647" bIns="45324"/>
          <a:lstStyle/>
          <a:p>
            <a:fld id="{C7397078-BCA3-464F-855D-63A9B03D380B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2050" y="692150"/>
            <a:ext cx="4610100" cy="3457575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07" y="4380068"/>
            <a:ext cx="5547989" cy="4148460"/>
          </a:xfrm>
          <a:prstGeom prst="rect">
            <a:avLst/>
          </a:prstGeom>
          <a:noFill/>
          <a:ln/>
        </p:spPr>
        <p:txBody>
          <a:bodyPr lIns="90647" tIns="45324" rIns="90647" bIns="45324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7870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02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37BE5706-A039-41BA-B4E7-4B060D7C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649413" y="0"/>
            <a:ext cx="6883400" cy="847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2125" y="1366838"/>
            <a:ext cx="4127500" cy="232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72025" y="1366838"/>
            <a:ext cx="4129088" cy="232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2125" y="3844925"/>
            <a:ext cx="4127500" cy="2327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2025" y="3844925"/>
            <a:ext cx="4129088" cy="2327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345714" y="6400800"/>
            <a:ext cx="580572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5703A-96AA-4968-A806-F9F9118626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90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8C2E6954-43F9-431E-BB6E-42A9358FEB0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97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6175" y="3008671"/>
            <a:ext cx="7045325" cy="847725"/>
          </a:xfrm>
        </p:spPr>
        <p:txBody>
          <a:bodyPr/>
          <a:lstStyle/>
          <a:p>
            <a:pPr>
              <a:defRPr/>
            </a:pPr>
            <a:r>
              <a:rPr lang="en-US" sz="4000" dirty="0" smtClean="0"/>
              <a:t>Lecture 10: Adding buildup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39000" y="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1CA4A4A5-F545-4FC1-B204-546C18EF7F54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3938"/>
            <a:ext cx="9182100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629" y="711201"/>
            <a:ext cx="6971448" cy="564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948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971" y="1074057"/>
            <a:ext cx="7857458" cy="1100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2377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543" y="0"/>
            <a:ext cx="6366693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78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19" y="614816"/>
            <a:ext cx="8616610" cy="6395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151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02" y="636134"/>
            <a:ext cx="8531449" cy="5924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3664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HW 6.1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See HW6p1.pdf in the Public area of the class website.</a:t>
            </a:r>
            <a:endParaRPr lang="en-US" sz="3200" kern="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7284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1525</TotalTime>
  <Words>24</Words>
  <Application>Microsoft Office PowerPoint</Application>
  <PresentationFormat>On-screen Show (4:3)</PresentationFormat>
  <Paragraphs>9</Paragraphs>
  <Slides>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Sparkle</vt:lpstr>
      <vt:lpstr>Lecture 10: Adding buildup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HW 6.1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75</cp:revision>
  <cp:lastPrinted>1999-08-30T19:39:18Z</cp:lastPrinted>
  <dcterms:created xsi:type="dcterms:W3CDTF">1995-05-28T16:29:18Z</dcterms:created>
  <dcterms:modified xsi:type="dcterms:W3CDTF">2018-04-13T18:25:41Z</dcterms:modified>
</cp:coreProperties>
</file>