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1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3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7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2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5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8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2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6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1A8B0-9B6F-4453-9A10-9DDF8E357B9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478B1-A604-45B0-9093-9B8BCA44B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5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881063"/>
            <a:ext cx="56769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70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952500"/>
            <a:ext cx="5857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63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76300"/>
            <a:ext cx="87820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352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40" y="457200"/>
            <a:ext cx="9008088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32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Tennessee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Pevey, Ronald E</dc:creator>
  <cp:lastModifiedBy>Pevey, Ronald E</cp:lastModifiedBy>
  <cp:revision>2</cp:revision>
  <dcterms:created xsi:type="dcterms:W3CDTF">2017-04-06T16:44:37Z</dcterms:created>
  <dcterms:modified xsi:type="dcterms:W3CDTF">2019-04-04T20:49:40Z</dcterms:modified>
</cp:coreProperties>
</file>